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4.jpg" ContentType="image/gif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>
        <p:scale>
          <a:sx n="64" d="100"/>
          <a:sy n="6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3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SVET </a:t>
            </a:r>
            <a:r>
              <a:rPr lang="pt-BR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OV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ová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rgbClr val="54BC9B"/>
                </a:solidFill>
              </a:rPr>
              <a:t>aplikácia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Armáda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Lasery sa používajú ako </a:t>
            </a:r>
            <a:r>
              <a:rPr lang="pt-BR" sz="3000" b="1" spc="100" dirty="0">
                <a:solidFill>
                  <a:schemeClr val="bg1"/>
                </a:solidFill>
              </a:rPr>
              <a:t>cieľové označovače </a:t>
            </a:r>
            <a:r>
              <a:rPr lang="pt-BR" sz="3000" b="1" spc="100" dirty="0">
                <a:solidFill>
                  <a:srgbClr val="54BC9B"/>
                </a:solidFill>
              </a:rPr>
              <a:t>alebo</a:t>
            </a:r>
            <a:r>
              <a:rPr lang="pt-BR" sz="3000" b="1" spc="100" dirty="0">
                <a:solidFill>
                  <a:schemeClr val="bg1"/>
                </a:solidFill>
              </a:rPr>
              <a:t> laserové zameriavače </a:t>
            </a:r>
            <a:r>
              <a:rPr lang="pt-BR" sz="3000" b="1" spc="100" dirty="0">
                <a:solidFill>
                  <a:srgbClr val="54BC9B"/>
                </a:solidFill>
              </a:rPr>
              <a:t>(v podstate laserové ukazovatele vyžarujúce viditeľné alebo neviditeľné laserové lúče).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ARMÁDA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6" y="3722230"/>
            <a:ext cx="7365200" cy="265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040674" y="1825962"/>
            <a:ext cx="46624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Lasery ako </a:t>
            </a:r>
            <a:r>
              <a:rPr lang="sk-SK" sz="3000" b="1" spc="100" dirty="0" smtClean="0">
                <a:solidFill>
                  <a:schemeClr val="bg1"/>
                </a:solidFill>
              </a:rPr>
              <a:t>rušivé </a:t>
            </a:r>
            <a:r>
              <a:rPr lang="pt-BR" sz="3000" b="1" spc="100" dirty="0">
                <a:solidFill>
                  <a:srgbClr val="54BC9B"/>
                </a:solidFill>
              </a:rPr>
              <a:t>alebo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oslepujúce </a:t>
            </a:r>
            <a:r>
              <a:rPr lang="pt-BR" sz="3000" b="1" spc="100" dirty="0">
                <a:solidFill>
                  <a:srgbClr val="54BC9B"/>
                </a:solidFill>
              </a:rPr>
              <a:t>(zvyčajne bez priameho ničenia) protiopatrenia, napr. proti vyhladzujúcim protilietadlovým raketám.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ARMÁDA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09234"/>
            <a:ext cx="3645138" cy="39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tému...</a:t>
            </a:r>
            <a:endParaRPr lang="pt-BR" sz="3000" b="1" dirty="0" smtClean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sk-SK" sz="3000" b="1" spc="300" dirty="0">
                <a:solidFill>
                  <a:schemeClr val="bg1"/>
                </a:solidFill>
              </a:rPr>
              <a:t>ZDRAVOTNÍCTVO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4214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</Words>
  <Application>Microsoft Office PowerPoint</Application>
  <PresentationFormat>Prezentácia na obrazovke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11</cp:revision>
  <dcterms:created xsi:type="dcterms:W3CDTF">2017-03-08T21:43:37Z</dcterms:created>
  <dcterms:modified xsi:type="dcterms:W3CDTF">2018-01-23T20:27:18Z</dcterms:modified>
</cp:coreProperties>
</file>